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71" d="100"/>
          <a:sy n="71" d="100"/>
        </p:scale>
        <p:origin x="154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4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4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20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952319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140"/>
              </p:ext>
            </p:extLst>
          </p:nvPr>
        </p:nvGraphicFramePr>
        <p:xfrm>
          <a:off x="5923630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endCxn id="15" idx="3"/>
          </p:cNvCxnSpPr>
          <p:nvPr/>
        </p:nvCxnSpPr>
        <p:spPr>
          <a:xfrm>
            <a:off x="5923630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20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096450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77716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158867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158867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404703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404703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650540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650540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896377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896377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30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30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158867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404703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650540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896377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1913030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163791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409627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655464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901301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1917954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4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24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66696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4457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24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369749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60793"/>
              </p:ext>
            </p:extLst>
          </p:nvPr>
        </p:nvGraphicFramePr>
        <p:xfrm>
          <a:off x="6013089" y="1624090"/>
          <a:ext cx="1475658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36619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36619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58437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58437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802555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802555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3020734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3020734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48017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48017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46201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46201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37416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59234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810520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3028699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55982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54166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37416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59234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810520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3028699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55982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54166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4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28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28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658499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9283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28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464663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90917"/>
              </p:ext>
            </p:extLst>
          </p:nvPr>
        </p:nvGraphicFramePr>
        <p:xfrm>
          <a:off x="6013089" y="1624090"/>
          <a:ext cx="1475656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308359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308359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54338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54338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778417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778417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3013446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3013446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73330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73330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85592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85592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3248475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3248475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308751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54378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778809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3013838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73722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85632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3248867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309143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54417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779201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3014230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74114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85671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3249259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4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32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8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425081"/>
              </p:ext>
            </p:extLst>
          </p:nvPr>
        </p:nvGraphicFramePr>
        <p:xfrm>
          <a:off x="2327443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endCxn id="12" idx="3"/>
          </p:cNvCxnSpPr>
          <p:nvPr/>
        </p:nvCxnSpPr>
        <p:spPr>
          <a:xfrm>
            <a:off x="2327443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72929"/>
              </p:ext>
            </p:extLst>
          </p:nvPr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01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32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969910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958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32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887030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077101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31213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547159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782188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1842072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62467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3017217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252246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4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36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36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677224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95520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36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409506"/>
              </p:ext>
            </p:extLst>
          </p:nvPr>
        </p:nvGraphicFramePr>
        <p:xfrm>
          <a:off x="1859217" y="1622243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7270"/>
              </p:ext>
            </p:extLst>
          </p:nvPr>
        </p:nvGraphicFramePr>
        <p:xfrm>
          <a:off x="5825712" y="1682520"/>
          <a:ext cx="187452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48688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48688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48727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2077493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312522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547551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782580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842464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625062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3017609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3252638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487667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4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40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40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099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1732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893935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70768"/>
              </p:ext>
            </p:extLst>
          </p:nvPr>
        </p:nvGraphicFramePr>
        <p:xfrm>
          <a:off x="5825712" y="1682520"/>
          <a:ext cx="2082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2009399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24442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479457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714486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74370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55696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949515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3184544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419573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654602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2009791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244820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479849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714878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774762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557360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949907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3184936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419965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654994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4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44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44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814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44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791981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4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20366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20366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225192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420366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226527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421702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004738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00217"/>
              </p:ext>
            </p:extLst>
          </p:nvPr>
        </p:nvGraphicFramePr>
        <p:xfrm>
          <a:off x="5601884" y="1697781"/>
          <a:ext cx="229108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009399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24442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479457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14486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774370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55696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4951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84544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419573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654602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32736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009791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244820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479849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714878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1774762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557360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949907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184936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419965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654994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327757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4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46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48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321215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22241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48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148285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890029"/>
              </p:ext>
            </p:extLst>
          </p:nvPr>
        </p:nvGraphicFramePr>
        <p:xfrm>
          <a:off x="5601884" y="1697781"/>
          <a:ext cx="249936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865623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4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00939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24442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47945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71448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7743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55696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94951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184544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419573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65460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32736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009791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244820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479849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714878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774762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557360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94990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184936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419965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654994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32775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775A231D-5424-C362-3330-DD1530AEDCFB}"/>
              </a:ext>
            </a:extLst>
          </p:cNvPr>
          <p:cNvSpPr/>
          <p:nvPr/>
        </p:nvSpPr>
        <p:spPr>
          <a:xfrm>
            <a:off x="388923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7015498-D2C5-5DCE-FAD3-4C5AD593B587}"/>
              </a:ext>
            </a:extLst>
          </p:cNvPr>
          <p:cNvSpPr/>
          <p:nvPr/>
        </p:nvSpPr>
        <p:spPr>
          <a:xfrm>
            <a:off x="388923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8D9EF98-54DA-4ED8-4611-B06BD933A9C0}"/>
              </a:ext>
            </a:extLst>
          </p:cNvPr>
          <p:cNvSpPr/>
          <p:nvPr/>
        </p:nvSpPr>
        <p:spPr>
          <a:xfrm>
            <a:off x="388963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7D18E16-425B-F24A-5B22-6D786520EF2F}"/>
              </a:ext>
            </a:extLst>
          </p:cNvPr>
          <p:cNvSpPr/>
          <p:nvPr/>
        </p:nvSpPr>
        <p:spPr>
          <a:xfrm>
            <a:off x="3890023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4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12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12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164339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75667"/>
              </p:ext>
            </p:extLst>
          </p:nvPr>
        </p:nvGraphicFramePr>
        <p:xfrm>
          <a:off x="5825018" y="3815114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5825018" y="4394234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317051" y="4101847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12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248880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4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3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3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55872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55872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686550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686550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5193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455872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686550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225193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455872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686550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4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4 = 16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4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454126" y="1584960"/>
            <a:ext cx="26678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quarter of 16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956302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/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endCxn id="22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727635" y="4098324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16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11131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0989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04657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04657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257320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257320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509983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509983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762646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762646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04657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257320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509983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762646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04657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257320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509983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762646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781</Words>
  <Application>Microsoft Office PowerPoint</Application>
  <PresentationFormat>A4 Paper (210x297 mm)</PresentationFormat>
  <Paragraphs>319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17</cp:revision>
  <dcterms:created xsi:type="dcterms:W3CDTF">2022-02-01T11:05:46Z</dcterms:created>
  <dcterms:modified xsi:type="dcterms:W3CDTF">2023-10-25T20:34:18Z</dcterms:modified>
</cp:coreProperties>
</file>